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63" r:id="rId5"/>
    <p:sldId id="262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4B8F2B-B146-4D05-B07B-25E881E48576}" v="12" dt="2025-02-28T18:46:00.3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7" autoAdjust="0"/>
    <p:restoredTop sz="94660"/>
  </p:normalViewPr>
  <p:slideViewPr>
    <p:cSldViewPr snapToGrid="0">
      <p:cViewPr varScale="1">
        <p:scale>
          <a:sx n="90" d="100"/>
          <a:sy n="90" d="100"/>
        </p:scale>
        <p:origin x="9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AMS, CRYSTAL CIV USSF SpOC 30 FSS/CYES" userId="987b8a25-f1b4-4632-a506-b7057f885f15" providerId="ADAL" clId="{264B8F2B-B146-4D05-B07B-25E881E48576}"/>
    <pc:docChg chg="undo custSel addSld delSld modSld sldOrd">
      <pc:chgData name="ADAMS, CRYSTAL CIV USSF SpOC 30 FSS/CYES" userId="987b8a25-f1b4-4632-a506-b7057f885f15" providerId="ADAL" clId="{264B8F2B-B146-4D05-B07B-25E881E48576}" dt="2025-02-28T18:47:28.806" v="604" actId="20577"/>
      <pc:docMkLst>
        <pc:docMk/>
      </pc:docMkLst>
      <pc:sldChg chg="modSp mod">
        <pc:chgData name="ADAMS, CRYSTAL CIV USSF SpOC 30 FSS/CYES" userId="987b8a25-f1b4-4632-a506-b7057f885f15" providerId="ADAL" clId="{264B8F2B-B146-4D05-B07B-25E881E48576}" dt="2025-02-28T18:47:28.806" v="604" actId="20577"/>
        <pc:sldMkLst>
          <pc:docMk/>
          <pc:sldMk cId="974413355" sldId="256"/>
        </pc:sldMkLst>
        <pc:spChg chg="mod">
          <ac:chgData name="ADAMS, CRYSTAL CIV USSF SpOC 30 FSS/CYES" userId="987b8a25-f1b4-4632-a506-b7057f885f15" providerId="ADAL" clId="{264B8F2B-B146-4D05-B07B-25E881E48576}" dt="2025-02-20T19:08:09.333" v="309" actId="20577"/>
          <ac:spMkLst>
            <pc:docMk/>
            <pc:sldMk cId="974413355" sldId="256"/>
            <ac:spMk id="5" creationId="{00000000-0000-0000-0000-000000000000}"/>
          </ac:spMkLst>
        </pc:spChg>
        <pc:spChg chg="mod">
          <ac:chgData name="ADAMS, CRYSTAL CIV USSF SpOC 30 FSS/CYES" userId="987b8a25-f1b4-4632-a506-b7057f885f15" providerId="ADAL" clId="{264B8F2B-B146-4D05-B07B-25E881E48576}" dt="2025-02-28T18:47:28.806" v="604" actId="20577"/>
          <ac:spMkLst>
            <pc:docMk/>
            <pc:sldMk cId="974413355" sldId="256"/>
            <ac:spMk id="6" creationId="{00000000-0000-0000-0000-000000000000}"/>
          </ac:spMkLst>
        </pc:spChg>
      </pc:sldChg>
      <pc:sldChg chg="del">
        <pc:chgData name="ADAMS, CRYSTAL CIV USSF SpOC 30 FSS/CYES" userId="987b8a25-f1b4-4632-a506-b7057f885f15" providerId="ADAL" clId="{264B8F2B-B146-4D05-B07B-25E881E48576}" dt="2025-02-20T18:27:30.288" v="178" actId="2696"/>
        <pc:sldMkLst>
          <pc:docMk/>
          <pc:sldMk cId="273187466" sldId="257"/>
        </pc:sldMkLst>
      </pc:sldChg>
      <pc:sldChg chg="addSp delSp modSp mod ord">
        <pc:chgData name="ADAMS, CRYSTAL CIV USSF SpOC 30 FSS/CYES" userId="987b8a25-f1b4-4632-a506-b7057f885f15" providerId="ADAL" clId="{264B8F2B-B146-4D05-B07B-25E881E48576}" dt="2025-02-28T18:43:45.654" v="572"/>
        <pc:sldMkLst>
          <pc:docMk/>
          <pc:sldMk cId="1993545118" sldId="258"/>
        </pc:sldMkLst>
        <pc:spChg chg="mod">
          <ac:chgData name="ADAMS, CRYSTAL CIV USSF SpOC 30 FSS/CYES" userId="987b8a25-f1b4-4632-a506-b7057f885f15" providerId="ADAL" clId="{264B8F2B-B146-4D05-B07B-25E881E48576}" dt="2025-02-20T19:15:30.044" v="441" actId="2711"/>
          <ac:spMkLst>
            <pc:docMk/>
            <pc:sldMk cId="1993545118" sldId="258"/>
            <ac:spMk id="4" creationId="{6BF8012B-BF3D-E77A-CCDB-6514C0F1B804}"/>
          </ac:spMkLst>
        </pc:spChg>
        <pc:spChg chg="add mod">
          <ac:chgData name="ADAMS, CRYSTAL CIV USSF SpOC 30 FSS/CYES" userId="987b8a25-f1b4-4632-a506-b7057f885f15" providerId="ADAL" clId="{264B8F2B-B146-4D05-B07B-25E881E48576}" dt="2025-02-11T23:46:52.111" v="138" actId="20577"/>
          <ac:spMkLst>
            <pc:docMk/>
            <pc:sldMk cId="1993545118" sldId="258"/>
            <ac:spMk id="6" creationId="{0DBEECAD-B0BA-CA43-4E67-3F49A2F669D5}"/>
          </ac:spMkLst>
        </pc:spChg>
      </pc:sldChg>
      <pc:sldChg chg="addSp delSp modSp new del mod">
        <pc:chgData name="ADAMS, CRYSTAL CIV USSF SpOC 30 FSS/CYES" userId="987b8a25-f1b4-4632-a506-b7057f885f15" providerId="ADAL" clId="{264B8F2B-B146-4D05-B07B-25E881E48576}" dt="2025-02-20T18:29:15.303" v="179" actId="2696"/>
        <pc:sldMkLst>
          <pc:docMk/>
          <pc:sldMk cId="1236414385" sldId="259"/>
        </pc:sldMkLst>
      </pc:sldChg>
      <pc:sldChg chg="addSp delSp modSp new del mod">
        <pc:chgData name="ADAMS, CRYSTAL CIV USSF SpOC 30 FSS/CYES" userId="987b8a25-f1b4-4632-a506-b7057f885f15" providerId="ADAL" clId="{264B8F2B-B146-4D05-B07B-25E881E48576}" dt="2025-02-20T19:05:09.456" v="287" actId="2696"/>
        <pc:sldMkLst>
          <pc:docMk/>
          <pc:sldMk cId="1723155138" sldId="260"/>
        </pc:sldMkLst>
      </pc:sldChg>
      <pc:sldChg chg="addSp modSp add mod ord">
        <pc:chgData name="ADAMS, CRYSTAL CIV USSF SpOC 30 FSS/CYES" userId="987b8a25-f1b4-4632-a506-b7057f885f15" providerId="ADAL" clId="{264B8F2B-B146-4D05-B07B-25E881E48576}" dt="2025-02-20T19:11:19.637" v="315" actId="14100"/>
        <pc:sldMkLst>
          <pc:docMk/>
          <pc:sldMk cId="58244692" sldId="261"/>
        </pc:sldMkLst>
        <pc:spChg chg="add mod">
          <ac:chgData name="ADAMS, CRYSTAL CIV USSF SpOC 30 FSS/CYES" userId="987b8a25-f1b4-4632-a506-b7057f885f15" providerId="ADAL" clId="{264B8F2B-B146-4D05-B07B-25E881E48576}" dt="2025-02-20T19:11:19.637" v="315" actId="14100"/>
          <ac:spMkLst>
            <pc:docMk/>
            <pc:sldMk cId="58244692" sldId="261"/>
            <ac:spMk id="2" creationId="{0BBD04D3-CF0E-E5E5-2ED1-84038D10E27A}"/>
          </ac:spMkLst>
        </pc:spChg>
        <pc:spChg chg="mod">
          <ac:chgData name="ADAMS, CRYSTAL CIV USSF SpOC 30 FSS/CYES" userId="987b8a25-f1b4-4632-a506-b7057f885f15" providerId="ADAL" clId="{264B8F2B-B146-4D05-B07B-25E881E48576}" dt="2025-02-20T18:32:09.847" v="258" actId="2711"/>
          <ac:spMkLst>
            <pc:docMk/>
            <pc:sldMk cId="58244692" sldId="261"/>
            <ac:spMk id="4" creationId="{F987F3EC-1FF0-68B9-EA47-6C6BF55D36E3}"/>
          </ac:spMkLst>
        </pc:spChg>
        <pc:spChg chg="mod">
          <ac:chgData name="ADAMS, CRYSTAL CIV USSF SpOC 30 FSS/CYES" userId="987b8a25-f1b4-4632-a506-b7057f885f15" providerId="ADAL" clId="{264B8F2B-B146-4D05-B07B-25E881E48576}" dt="2025-02-20T18:32:22.803" v="260" actId="20577"/>
          <ac:spMkLst>
            <pc:docMk/>
            <pc:sldMk cId="58244692" sldId="261"/>
            <ac:spMk id="6" creationId="{96C0B33C-7AA3-D931-E091-BD322277D988}"/>
          </ac:spMkLst>
        </pc:spChg>
      </pc:sldChg>
      <pc:sldChg chg="addSp modSp new mod">
        <pc:chgData name="ADAMS, CRYSTAL CIV USSF SpOC 30 FSS/CYES" userId="987b8a25-f1b4-4632-a506-b7057f885f15" providerId="ADAL" clId="{264B8F2B-B146-4D05-B07B-25E881E48576}" dt="2025-02-20T19:17:43.486" v="528" actId="14100"/>
        <pc:sldMkLst>
          <pc:docMk/>
          <pc:sldMk cId="821283557" sldId="262"/>
        </pc:sldMkLst>
        <pc:spChg chg="mod">
          <ac:chgData name="ADAMS, CRYSTAL CIV USSF SpOC 30 FSS/CYES" userId="987b8a25-f1b4-4632-a506-b7057f885f15" providerId="ADAL" clId="{264B8F2B-B146-4D05-B07B-25E881E48576}" dt="2025-02-20T19:14:56.537" v="438" actId="122"/>
          <ac:spMkLst>
            <pc:docMk/>
            <pc:sldMk cId="821283557" sldId="262"/>
            <ac:spMk id="2" creationId="{04DA16B4-864A-C469-C07F-B6D9721D8597}"/>
          </ac:spMkLst>
        </pc:spChg>
        <pc:spChg chg="mod">
          <ac:chgData name="ADAMS, CRYSTAL CIV USSF SpOC 30 FSS/CYES" userId="987b8a25-f1b4-4632-a506-b7057f885f15" providerId="ADAL" clId="{264B8F2B-B146-4D05-B07B-25E881E48576}" dt="2025-02-20T19:17:43.486" v="528" actId="14100"/>
          <ac:spMkLst>
            <pc:docMk/>
            <pc:sldMk cId="821283557" sldId="262"/>
            <ac:spMk id="3" creationId="{57895EFB-378B-5131-22C9-48E66A095B32}"/>
          </ac:spMkLst>
        </pc:spChg>
        <pc:picChg chg="add mod">
          <ac:chgData name="ADAMS, CRYSTAL CIV USSF SpOC 30 FSS/CYES" userId="987b8a25-f1b4-4632-a506-b7057f885f15" providerId="ADAL" clId="{264B8F2B-B146-4D05-B07B-25E881E48576}" dt="2025-02-20T19:12:44.641" v="319"/>
          <ac:picMkLst>
            <pc:docMk/>
            <pc:sldMk cId="821283557" sldId="262"/>
            <ac:picMk id="4" creationId="{65CAB4D4-7912-DB56-E8ED-CBE438E6325E}"/>
          </ac:picMkLst>
        </pc:picChg>
      </pc:sldChg>
      <pc:sldChg chg="new del">
        <pc:chgData name="ADAMS, CRYSTAL CIV USSF SpOC 30 FSS/CYES" userId="987b8a25-f1b4-4632-a506-b7057f885f15" providerId="ADAL" clId="{264B8F2B-B146-4D05-B07B-25E881E48576}" dt="2025-02-20T19:12:22.810" v="317" actId="2696"/>
        <pc:sldMkLst>
          <pc:docMk/>
          <pc:sldMk cId="3046712714" sldId="262"/>
        </pc:sldMkLst>
      </pc:sldChg>
      <pc:sldChg chg="addSp modSp add mod">
        <pc:chgData name="ADAMS, CRYSTAL CIV USSF SpOC 30 FSS/CYES" userId="987b8a25-f1b4-4632-a506-b7057f885f15" providerId="ADAL" clId="{264B8F2B-B146-4D05-B07B-25E881E48576}" dt="2025-02-28T18:46:19.252" v="602" actId="14100"/>
        <pc:sldMkLst>
          <pc:docMk/>
          <pc:sldMk cId="185481757" sldId="263"/>
        </pc:sldMkLst>
        <pc:spChg chg="mod">
          <ac:chgData name="ADAMS, CRYSTAL CIV USSF SpOC 30 FSS/CYES" userId="987b8a25-f1b4-4632-a506-b7057f885f15" providerId="ADAL" clId="{264B8F2B-B146-4D05-B07B-25E881E48576}" dt="2025-02-28T18:46:09.447" v="600" actId="20577"/>
          <ac:spMkLst>
            <pc:docMk/>
            <pc:sldMk cId="185481757" sldId="263"/>
            <ac:spMk id="2" creationId="{05F0DB6C-704B-A94A-24ED-AD9D3A0B4CF4}"/>
          </ac:spMkLst>
        </pc:spChg>
        <pc:spChg chg="mod">
          <ac:chgData name="ADAMS, CRYSTAL CIV USSF SpOC 30 FSS/CYES" userId="987b8a25-f1b4-4632-a506-b7057f885f15" providerId="ADAL" clId="{264B8F2B-B146-4D05-B07B-25E881E48576}" dt="2025-02-28T18:44:18.118" v="595" actId="20577"/>
          <ac:spMkLst>
            <pc:docMk/>
            <pc:sldMk cId="185481757" sldId="263"/>
            <ac:spMk id="4" creationId="{AFDA7547-D97D-2567-2660-5D6E91A3A093}"/>
          </ac:spMkLst>
        </pc:spChg>
        <pc:picChg chg="add mod">
          <ac:chgData name="ADAMS, CRYSTAL CIV USSF SpOC 30 FSS/CYES" userId="987b8a25-f1b4-4632-a506-b7057f885f15" providerId="ADAL" clId="{264B8F2B-B146-4D05-B07B-25E881E48576}" dt="2025-02-28T18:46:19.252" v="602" actId="14100"/>
          <ac:picMkLst>
            <pc:docMk/>
            <pc:sldMk cId="185481757" sldId="263"/>
            <ac:picMk id="5" creationId="{8B806C16-66BA-E0F3-4815-AB28B9EFFEC8}"/>
          </ac:picMkLst>
        </pc:picChg>
      </pc:sldChg>
      <pc:sldChg chg="new del">
        <pc:chgData name="ADAMS, CRYSTAL CIV USSF SpOC 30 FSS/CYES" userId="987b8a25-f1b4-4632-a506-b7057f885f15" providerId="ADAL" clId="{264B8F2B-B146-4D05-B07B-25E881E48576}" dt="2025-02-28T18:43:34.964" v="569" actId="680"/>
        <pc:sldMkLst>
          <pc:docMk/>
          <pc:sldMk cId="1583559480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9043-3D64-470B-987E-EC57A084A57E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78BA-38BC-4909-9FBD-956DA30B4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763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9043-3D64-470B-987E-EC57A084A57E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78BA-38BC-4909-9FBD-956DA30B4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75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9043-3D64-470B-987E-EC57A084A57E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78BA-38BC-4909-9FBD-956DA30B4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07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9043-3D64-470B-987E-EC57A084A57E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78BA-38BC-4909-9FBD-956DA30B4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28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9043-3D64-470B-987E-EC57A084A57E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78BA-38BC-4909-9FBD-956DA30B4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32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9043-3D64-470B-987E-EC57A084A57E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78BA-38BC-4909-9FBD-956DA30B4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919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9043-3D64-470B-987E-EC57A084A57E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78BA-38BC-4909-9FBD-956DA30B4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440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9043-3D64-470B-987E-EC57A084A57E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78BA-38BC-4909-9FBD-956DA30B4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244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9043-3D64-470B-987E-EC57A084A57E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78BA-38BC-4909-9FBD-956DA30B4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428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9043-3D64-470B-987E-EC57A084A57E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78BA-38BC-4909-9FBD-956DA30B4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287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9043-3D64-470B-987E-EC57A084A57E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78BA-38BC-4909-9FBD-956DA30B4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875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A9043-3D64-470B-987E-EC57A084A57E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F78BA-38BC-4909-9FBD-956DA30B4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938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usd.org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crystal.adams.1@us.af.mi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36428" y="627564"/>
            <a:ext cx="7474172" cy="10376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kern="1200" dirty="0">
                <a:solidFill>
                  <a:schemeClr val="tx1"/>
                </a:solidFill>
                <a:latin typeface="Aptos" panose="020B0004020202020204" pitchFamily="34" charset="0"/>
                <a:ea typeface="+mj-ea"/>
                <a:cs typeface="+mj-cs"/>
              </a:rPr>
              <a:t>Transitional-Kindergarten</a:t>
            </a:r>
            <a:r>
              <a:rPr lang="en-US" sz="2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  <a:ea typeface="+mj-ea"/>
                <a:cs typeface="+mj-cs"/>
              </a:rPr>
              <a:t>/</a:t>
            </a:r>
            <a:r>
              <a:rPr lang="en-US" sz="2800" b="1" kern="1200" dirty="0">
                <a:solidFill>
                  <a:schemeClr val="tx1"/>
                </a:solidFill>
                <a:latin typeface="Aptos" panose="020B0004020202020204" pitchFamily="34" charset="0"/>
                <a:ea typeface="+mj-ea"/>
                <a:cs typeface="+mj-cs"/>
              </a:rPr>
              <a:t>Kindergarten</a:t>
            </a:r>
            <a:r>
              <a:rPr lang="en-US" sz="2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  <a:ea typeface="+mj-ea"/>
                <a:cs typeface="+mj-cs"/>
              </a:rPr>
              <a:t> </a:t>
            </a:r>
            <a:r>
              <a:rPr lang="en-US" sz="2800" b="1" kern="1200" dirty="0">
                <a:solidFill>
                  <a:schemeClr val="tx1"/>
                </a:solidFill>
                <a:latin typeface="Aptos" panose="020B0004020202020204" pitchFamily="34" charset="0"/>
                <a:ea typeface="+mj-ea"/>
                <a:cs typeface="+mj-cs"/>
              </a:rPr>
              <a:t>Registration for LUSD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dirty="0">
                <a:latin typeface="Aptos" panose="020B0004020202020204" pitchFamily="34" charset="0"/>
                <a:ea typeface="+mj-ea"/>
                <a:cs typeface="+mj-cs"/>
              </a:rPr>
              <a:t>2025-2026</a:t>
            </a:r>
            <a:endParaRPr lang="en-US" sz="2800" b="1" kern="1200" dirty="0">
              <a:solidFill>
                <a:schemeClr val="tx1"/>
              </a:solidFill>
              <a:latin typeface="Aptos" panose="020B0004020202020204" pitchFamily="34" charset="0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6331" y="1665171"/>
            <a:ext cx="8168054" cy="50609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WHERE: your home school office (if you live on base this is Crestview if you live off base but want to attend Crestview please call, text, or email)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latin typeface="Aptos" panose="020B0004020202020204" pitchFamily="34" charset="0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WHEN: April 9, 2025 1:00-4:00 (</a:t>
            </a:r>
            <a:r>
              <a:rPr lang="en-US" b="1" dirty="0">
                <a:latin typeface="Aptos" panose="020B0004020202020204" pitchFamily="34" charset="0"/>
              </a:rPr>
              <a:t>enrollment paperwork pick up only</a:t>
            </a:r>
            <a:r>
              <a:rPr lang="en-US" dirty="0">
                <a:latin typeface="Aptos" panose="020B0004020202020204" pitchFamily="34" charset="0"/>
              </a:rPr>
              <a:t>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dirty="0">
              <a:latin typeface="Aptos" panose="020B0004020202020204" pitchFamily="34" charset="0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Transitional Kindergarten: Children who will have their 4th birthday by September 1 of the school year are eligible for Transitional Kindergarten.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latin typeface="Aptos" panose="020B0004020202020204" pitchFamily="34" charset="0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Kindergarten: Children are eligible for kindergarten in 2025-2026 if they turn 5 years old on or before September 1, 2025.	 	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sp>
        <p:nvSpPr>
          <p:cNvPr id="1045" name="Rectangle 1044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2B4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7" name="Oval 1046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0354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8699E772-FEE4-DAAC-79EF-FF01F2F81D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4" r="7143"/>
          <a:stretch/>
        </p:blipFill>
        <p:spPr bwMode="auto">
          <a:xfrm>
            <a:off x="9599186" y="2857501"/>
            <a:ext cx="772600" cy="1142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4413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A96A4-A955-480A-CB8B-86E475F4A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>
            <a:extLst>
              <a:ext uri="{FF2B5EF4-FFF2-40B4-BE49-F238E27FC236}">
                <a16:creationId xmlns:a16="http://schemas.microsoft.com/office/drawing/2014/main" id="{A8104A8A-0A34-BAE5-E431-28EEAF67D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53" y="0"/>
            <a:ext cx="1305767" cy="1555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F987F3EC-1FF0-68B9-EA47-6C6BF55D3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8662" y="131975"/>
            <a:ext cx="8499337" cy="98981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4A4A4A"/>
                </a:solidFill>
                <a:latin typeface="Aptos" panose="020B0004020202020204" pitchFamily="34" charset="0"/>
              </a:rPr>
              <a:t>I</a:t>
            </a:r>
            <a:r>
              <a:rPr lang="en-US" sz="4000" b="1" i="0" dirty="0">
                <a:solidFill>
                  <a:srgbClr val="4A4A4A"/>
                </a:solidFill>
                <a:effectLst/>
                <a:latin typeface="Aptos" panose="020B0004020202020204" pitchFamily="34" charset="0"/>
              </a:rPr>
              <a:t>tems to Bring to Registration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C0B33C-7AA3-D931-E091-BD322277D988}"/>
              </a:ext>
            </a:extLst>
          </p:cNvPr>
          <p:cNvSpPr txBox="1"/>
          <p:nvPr/>
        </p:nvSpPr>
        <p:spPr>
          <a:xfrm>
            <a:off x="1635369" y="237391"/>
            <a:ext cx="7737231" cy="1638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050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BBD04D3-CF0E-E5E5-2ED1-84038D10E27A}"/>
              </a:ext>
            </a:extLst>
          </p:cNvPr>
          <p:cNvSpPr txBox="1">
            <a:spLocks/>
          </p:cNvSpPr>
          <p:nvPr/>
        </p:nvSpPr>
        <p:spPr>
          <a:xfrm>
            <a:off x="756138" y="1792813"/>
            <a:ext cx="10597661" cy="4933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4A4A4A"/>
                </a:solidFill>
                <a:latin typeface="Aptos" panose="020B0004020202020204" pitchFamily="34" charset="0"/>
              </a:rPr>
              <a:t>1. Proof of Age: Proof of age may be in the form an official birth certificate, a duly attested baptism certificate, or a passport.</a:t>
            </a:r>
          </a:p>
          <a:p>
            <a:pPr algn="l"/>
            <a:endParaRPr lang="en-US" dirty="0">
              <a:solidFill>
                <a:srgbClr val="4A4A4A"/>
              </a:solidFill>
              <a:latin typeface="Aptos" panose="020B0004020202020204" pitchFamily="34" charset="0"/>
            </a:endParaRPr>
          </a:p>
          <a:p>
            <a:pPr algn="l"/>
            <a:r>
              <a:rPr lang="en-US" dirty="0">
                <a:solidFill>
                  <a:srgbClr val="4A4A4A"/>
                </a:solidFill>
                <a:latin typeface="Aptos" panose="020B0004020202020204" pitchFamily="34" charset="0"/>
              </a:rPr>
              <a:t>2. Official Immunization Records</a:t>
            </a:r>
          </a:p>
          <a:p>
            <a:pPr algn="l"/>
            <a:endParaRPr lang="en-US" dirty="0">
              <a:solidFill>
                <a:srgbClr val="4A4A4A"/>
              </a:solidFill>
              <a:latin typeface="Aptos" panose="020B0004020202020204" pitchFamily="34" charset="0"/>
            </a:endParaRPr>
          </a:p>
          <a:p>
            <a:pPr algn="l"/>
            <a:r>
              <a:rPr lang="en-US" dirty="0">
                <a:solidFill>
                  <a:srgbClr val="4A4A4A"/>
                </a:solidFill>
                <a:latin typeface="Aptos" panose="020B0004020202020204" pitchFamily="34" charset="0"/>
              </a:rPr>
              <a:t>3. Verification of Address: Address verification may be in the form of a mortgage/rent receipt or utility bill with the address and parent's/guardian's name on it or a similar document.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44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>
            <a:extLst>
              <a:ext uri="{FF2B5EF4-FFF2-40B4-BE49-F238E27FC236}">
                <a16:creationId xmlns:a16="http://schemas.microsoft.com/office/drawing/2014/main" id="{36B12C10-F278-6A15-E1D1-1EA8CB3B3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53" y="0"/>
            <a:ext cx="1305767" cy="1555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6BF8012B-BF3D-E77A-CCDB-6514C0F1B8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8662" y="131975"/>
            <a:ext cx="8499337" cy="989815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ptos" panose="020B0004020202020204" pitchFamily="34" charset="0"/>
              </a:rPr>
              <a:t>Lompoc Unified School District </a:t>
            </a:r>
            <a:br>
              <a:rPr lang="en-US" sz="3200" b="1" dirty="0">
                <a:latin typeface="Aptos" panose="020B0004020202020204" pitchFamily="34" charset="0"/>
              </a:rPr>
            </a:br>
            <a:r>
              <a:rPr lang="en-US" sz="3200" b="1" dirty="0">
                <a:latin typeface="Aptos" panose="020B0004020202020204" pitchFamily="34" charset="0"/>
              </a:rPr>
              <a:t>Summary of TK/Kindergarten Registration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BEECAD-B0BA-CA43-4E67-3F49A2F669D5}"/>
              </a:ext>
            </a:extLst>
          </p:cNvPr>
          <p:cNvSpPr txBox="1"/>
          <p:nvPr/>
        </p:nvSpPr>
        <p:spPr>
          <a:xfrm>
            <a:off x="3420208" y="237391"/>
            <a:ext cx="5952392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1050" dirty="0"/>
              <a:t>Lompoc Unified School District</a:t>
            </a:r>
          </a:p>
          <a:p>
            <a:r>
              <a:rPr lang="en-US" sz="1050" dirty="0"/>
              <a:t>1301 North A Street Lompoc, CA 93436 </a:t>
            </a:r>
            <a:r>
              <a:rPr lang="en-US" sz="1050" dirty="0">
                <a:hlinkClick r:id="rId3"/>
              </a:rPr>
              <a:t>www.lusd.org</a:t>
            </a:r>
            <a:endParaRPr lang="en-US" sz="1050" dirty="0"/>
          </a:p>
          <a:p>
            <a:endParaRPr lang="en-US" sz="1050" dirty="0"/>
          </a:p>
          <a:p>
            <a:r>
              <a:rPr lang="en-US" sz="1050" dirty="0"/>
              <a:t>FOR IMMEDIATE RELEASE:                              </a:t>
            </a:r>
          </a:p>
          <a:p>
            <a:r>
              <a:rPr lang="en-US" sz="1050" dirty="0"/>
              <a:t>February 12, 2025</a:t>
            </a:r>
          </a:p>
          <a:p>
            <a:r>
              <a:rPr lang="en-US" sz="1050" dirty="0"/>
              <a:t>(805) 742-3311</a:t>
            </a:r>
          </a:p>
          <a:p>
            <a:endParaRPr lang="en-US" sz="1050" dirty="0"/>
          </a:p>
          <a:p>
            <a:endParaRPr lang="en-US" sz="1050" dirty="0"/>
          </a:p>
          <a:p>
            <a:r>
              <a:rPr lang="en-US" sz="1050" dirty="0"/>
              <a:t>Lompoc Unified School District Announces TK/K Registration Process for the 2025-2026 School Year</a:t>
            </a:r>
          </a:p>
          <a:p>
            <a:endParaRPr lang="en-US" sz="1050" dirty="0"/>
          </a:p>
          <a:p>
            <a:r>
              <a:rPr lang="en-US" sz="1050" dirty="0"/>
              <a:t>LOMPOC, CA - Lompoc Unified School District (LUSD) announces the opening of the registration </a:t>
            </a:r>
          </a:p>
          <a:p>
            <a:r>
              <a:rPr lang="en-US" sz="1050" dirty="0"/>
              <a:t>process for Transitional Kindergarten (TK) and Kindergarten on April 9 for the 2025-2026 school </a:t>
            </a:r>
          </a:p>
          <a:p>
            <a:r>
              <a:rPr lang="en-US" sz="1050" dirty="0"/>
              <a:t>year.</a:t>
            </a:r>
          </a:p>
          <a:p>
            <a:endParaRPr lang="en-US" sz="1050" dirty="0"/>
          </a:p>
          <a:p>
            <a:r>
              <a:rPr lang="en-US" sz="1050" dirty="0"/>
              <a:t>This year, the Lompoc Unified School District is kicking off TK/K registration on April 9, 2025 </a:t>
            </a:r>
          </a:p>
          <a:p>
            <a:r>
              <a:rPr lang="en-US" sz="1050" dirty="0"/>
              <a:t>from 1:00-4:00 pm. Registration takes place at elementary schools. All parents are required to </a:t>
            </a:r>
          </a:p>
          <a:p>
            <a:r>
              <a:rPr lang="en-US" sz="1050" dirty="0"/>
              <a:t>register at the elementary school in their attendance area.</a:t>
            </a:r>
          </a:p>
          <a:p>
            <a:endParaRPr lang="en-US" sz="1050" dirty="0"/>
          </a:p>
          <a:p>
            <a:r>
              <a:rPr lang="en-US" sz="1050" dirty="0"/>
              <a:t>More information is available at https://www.lusd.org/parents/registration.</a:t>
            </a:r>
          </a:p>
          <a:p>
            <a:endParaRPr lang="en-US" sz="1050" dirty="0"/>
          </a:p>
          <a:p>
            <a:r>
              <a:rPr lang="en-US" sz="1050" dirty="0"/>
              <a:t>Lompoc Unified School District offers an outstanding educational experience for its nearly 9,000 </a:t>
            </a:r>
          </a:p>
          <a:p>
            <a:r>
              <a:rPr lang="en-US" sz="1050" dirty="0"/>
              <a:t>students. Its award-winning schools and programs, strong leaders, teachers, and staff serve </a:t>
            </a:r>
          </a:p>
          <a:p>
            <a:r>
              <a:rPr lang="en-US" sz="1050" dirty="0"/>
              <a:t>pre-kindergarten through high school students living in the City of Lompoc, Vandenberg Village, </a:t>
            </a:r>
          </a:p>
          <a:p>
            <a:r>
              <a:rPr lang="en-US" sz="1050" dirty="0"/>
              <a:t>Mesa Oaks, Mission Hills, Vandenberg Space Force Base, and adjacent rural areas. The District </a:t>
            </a:r>
          </a:p>
          <a:p>
            <a:r>
              <a:rPr lang="en-US" sz="1050" dirty="0"/>
              <a:t>offers a wide range of programs, including Career Technical Education, Advanced Placement, Dual </a:t>
            </a:r>
          </a:p>
          <a:p>
            <a:r>
              <a:rPr lang="en-US" sz="1050" dirty="0"/>
              <a:t>Language Immersion, and support for multilingual students and students with special needs, as well </a:t>
            </a:r>
          </a:p>
          <a:p>
            <a:r>
              <a:rPr lang="en-US" sz="1050" dirty="0"/>
              <a:t>as exceptional extracurricular opportunities, such as athletics and clubs.</a:t>
            </a:r>
          </a:p>
          <a:p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993545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40D915-8645-1954-D780-F9EF953C0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>
            <a:extLst>
              <a:ext uri="{FF2B5EF4-FFF2-40B4-BE49-F238E27FC236}">
                <a16:creationId xmlns:a16="http://schemas.microsoft.com/office/drawing/2014/main" id="{39C69FAE-69AC-92DC-8727-36470234FC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53" y="0"/>
            <a:ext cx="1305767" cy="1555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AFDA7547-D97D-2567-2660-5D6E91A3A0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8662" y="131975"/>
            <a:ext cx="8499337" cy="98981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4A4A4A"/>
                </a:solidFill>
                <a:latin typeface="Aptos" panose="020B0004020202020204" pitchFamily="34" charset="0"/>
              </a:rPr>
              <a:t>TK and Kinder Round Up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3C8D87-C9D0-DA87-D9F2-0E3A95689F62}"/>
              </a:ext>
            </a:extLst>
          </p:cNvPr>
          <p:cNvSpPr txBox="1"/>
          <p:nvPr/>
        </p:nvSpPr>
        <p:spPr>
          <a:xfrm>
            <a:off x="1635369" y="237391"/>
            <a:ext cx="7737231" cy="1638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050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5F0DB6C-704B-A94A-24ED-AD9D3A0B4CF4}"/>
              </a:ext>
            </a:extLst>
          </p:cNvPr>
          <p:cNvSpPr txBox="1">
            <a:spLocks/>
          </p:cNvSpPr>
          <p:nvPr/>
        </p:nvSpPr>
        <p:spPr>
          <a:xfrm>
            <a:off x="756138" y="1792813"/>
            <a:ext cx="10597661" cy="4933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806C16-66BA-E0F3-4815-AB28B9EFFE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2350" y="1555421"/>
            <a:ext cx="5067300" cy="5065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81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A16B4-864A-C469-C07F-B6D9721D8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522" y="365125"/>
            <a:ext cx="9622277" cy="1325563"/>
          </a:xfrm>
        </p:spPr>
        <p:txBody>
          <a:bodyPr/>
          <a:lstStyle/>
          <a:p>
            <a:pPr algn="ctr"/>
            <a:r>
              <a:rPr lang="en-US" b="1" dirty="0">
                <a:latin typeface="Aptos" panose="020B0004020202020204" pitchFamily="34" charset="0"/>
              </a:rPr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95EFB-378B-5131-22C9-48E66A095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121150"/>
          </a:xfrm>
        </p:spPr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Crystal </a:t>
            </a:r>
            <a:r>
              <a:rPr lang="en-US" dirty="0" err="1">
                <a:latin typeface="Aptos" panose="020B0004020202020204" pitchFamily="34" charset="0"/>
              </a:rPr>
              <a:t>Adams,</a:t>
            </a:r>
            <a:r>
              <a:rPr lang="en-US" dirty="0">
                <a:latin typeface="Aptos" panose="020B0004020202020204" pitchFamily="34" charset="0"/>
              </a:rPr>
              <a:t> School Liaison 805-865-6185 text is ok, 805-606-5698, </a:t>
            </a:r>
            <a:r>
              <a:rPr lang="en-US" dirty="0">
                <a:latin typeface="Aptos" panose="020B0004020202020204" pitchFamily="34" charset="0"/>
                <a:hlinkClick r:id="rId2"/>
              </a:rPr>
              <a:t>crystal.adams.1@us.af.mil</a:t>
            </a:r>
            <a:endParaRPr lang="en-US" dirty="0">
              <a:latin typeface="Aptos" panose="020B0004020202020204" pitchFamily="34" charset="0"/>
            </a:endParaRPr>
          </a:p>
          <a:p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Lompoc Enrollment Office 805-742-3244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Crestview Elementary 805-742-2050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65CAB4D4-7912-DB56-E8ED-CBE438E632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53" y="0"/>
            <a:ext cx="1305767" cy="1555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1283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7032</TotalTime>
  <Words>475</Words>
  <Application>Microsoft Office PowerPoint</Application>
  <PresentationFormat>Widescreen</PresentationFormat>
  <Paragraphs>63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Theme</vt:lpstr>
      <vt:lpstr>PowerPoint Presentation</vt:lpstr>
      <vt:lpstr>Items to Bring to Registration</vt:lpstr>
      <vt:lpstr>Lompoc Unified School District  Summary of TK/Kindergarten Registration</vt:lpstr>
      <vt:lpstr>TK and Kinder Round Up </vt:lpstr>
      <vt:lpstr>Contact Information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COOK, KAREN L GS-11 USAF AFSPC 30 FSS/FSFR</dc:creator>
  <cp:lastModifiedBy>ADAMS, CRYSTAL CIV USSF SpOC 30 FSS/CYES</cp:lastModifiedBy>
  <cp:revision>18</cp:revision>
  <cp:lastPrinted>2023-03-14T20:33:15Z</cp:lastPrinted>
  <dcterms:created xsi:type="dcterms:W3CDTF">2021-11-18T17:54:19Z</dcterms:created>
  <dcterms:modified xsi:type="dcterms:W3CDTF">2025-02-28T18:47:37Z</dcterms:modified>
</cp:coreProperties>
</file>